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DA1-40D2-4F7D-997E-DAC33C1A274C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241E-CD9C-4A1B-AB5B-E4E94AB71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662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DA1-40D2-4F7D-997E-DAC33C1A274C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241E-CD9C-4A1B-AB5B-E4E94AB71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924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DA1-40D2-4F7D-997E-DAC33C1A274C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241E-CD9C-4A1B-AB5B-E4E94AB71D9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3871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DA1-40D2-4F7D-997E-DAC33C1A274C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241E-CD9C-4A1B-AB5B-E4E94AB71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255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DA1-40D2-4F7D-997E-DAC33C1A274C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241E-CD9C-4A1B-AB5B-E4E94AB71D9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6083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DA1-40D2-4F7D-997E-DAC33C1A274C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241E-CD9C-4A1B-AB5B-E4E94AB71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278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DA1-40D2-4F7D-997E-DAC33C1A274C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241E-CD9C-4A1B-AB5B-E4E94AB71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680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DA1-40D2-4F7D-997E-DAC33C1A274C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241E-CD9C-4A1B-AB5B-E4E94AB71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92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DA1-40D2-4F7D-997E-DAC33C1A274C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241E-CD9C-4A1B-AB5B-E4E94AB71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012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DA1-40D2-4F7D-997E-DAC33C1A274C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241E-CD9C-4A1B-AB5B-E4E94AB71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559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DA1-40D2-4F7D-997E-DAC33C1A274C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241E-CD9C-4A1B-AB5B-E4E94AB71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900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DA1-40D2-4F7D-997E-DAC33C1A274C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241E-CD9C-4A1B-AB5B-E4E94AB71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316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DA1-40D2-4F7D-997E-DAC33C1A274C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241E-CD9C-4A1B-AB5B-E4E94AB71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053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DA1-40D2-4F7D-997E-DAC33C1A274C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241E-CD9C-4A1B-AB5B-E4E94AB71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073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DA1-40D2-4F7D-997E-DAC33C1A274C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241E-CD9C-4A1B-AB5B-E4E94AB71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731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0241E-CD9C-4A1B-AB5B-E4E94AB71D98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DA1-40D2-4F7D-997E-DAC33C1A274C}" type="datetimeFigureOut">
              <a:rPr lang="fr-FR" smtClean="0"/>
              <a:t>28/10/2022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826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5DDA1-40D2-4F7D-997E-DAC33C1A274C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30241E-CD9C-4A1B-AB5B-E4E94AB71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72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u/0/search?q=CPTS" TargetMode="External"/><Relationship Id="rId2" Type="http://schemas.openxmlformats.org/officeDocument/2006/relationships/hyperlink" Target="https://www.lareunion.ars.sante.fr/communaute-professionnelle-territoriale-de-sante-cpts-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2D524-1D5A-D690-68D7-A3605915A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Bienvenue ! </a:t>
            </a:r>
          </a:p>
        </p:txBody>
      </p:sp>
    </p:spTree>
    <p:extLst>
      <p:ext uri="{BB962C8B-B14F-4D97-AF65-F5344CB8AC3E}">
        <p14:creationId xmlns:p14="http://schemas.microsoft.com/office/powerpoint/2010/main" val="2325725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8F7F0F-0D5D-7A21-7C18-D1E0F345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FAMI 2022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887573-C67D-CF6A-0851-17C23E1FF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b="1" i="0" dirty="0">
                <a:solidFill>
                  <a:srgbClr val="333333"/>
                </a:solidFill>
                <a:effectLst/>
                <a:latin typeface="Nunito" panose="020B0604020202020204" pitchFamily="2" charset="0"/>
              </a:rPr>
              <a:t>A partir de l’année 2022, les 6 indicateurs sont regroupés et deviennent obligatoires pour l’obtention d’une aide globale de 590€ :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333333"/>
                </a:solidFill>
                <a:effectLst/>
                <a:latin typeface="Nunito" panose="020B0604020202020204" pitchFamily="2" charset="0"/>
              </a:rPr>
              <a:t>Logiciel métier compatible DMP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333333"/>
                </a:solidFill>
                <a:effectLst/>
                <a:latin typeface="Nunito" panose="020B0604020202020204" pitchFamily="2" charset="0"/>
              </a:rPr>
              <a:t>Logiciel de télétransmission avec une version du cahier des charges Sesam-Vitale intégrant les derniers avenants.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333333"/>
                </a:solidFill>
                <a:effectLst/>
                <a:latin typeface="Nunito" panose="020B0604020202020204" pitchFamily="2" charset="0"/>
              </a:rPr>
              <a:t>Utiliser SCOR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333333"/>
                </a:solidFill>
                <a:effectLst/>
                <a:latin typeface="Nunito" panose="020B0604020202020204" pitchFamily="2" charset="0"/>
              </a:rPr>
              <a:t>Atteindre un taux de télétransmission sécurisée d’au moins 70%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333333"/>
                </a:solidFill>
                <a:effectLst/>
                <a:latin typeface="Nunito" panose="020B0604020202020204" pitchFamily="2" charset="0"/>
              </a:rPr>
              <a:t>Disposer d’une messagerie sécurisée de santé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333333"/>
                </a:solidFill>
                <a:effectLst/>
                <a:latin typeface="Nunito" panose="020B0604020202020204" pitchFamily="2" charset="0"/>
              </a:rPr>
              <a:t>Engagement à une prise en charge coordonnée des patients</a:t>
            </a:r>
          </a:p>
          <a:p>
            <a:pPr algn="just"/>
            <a:r>
              <a:rPr lang="fr-FR" b="1" i="0" dirty="0">
                <a:solidFill>
                  <a:srgbClr val="333333"/>
                </a:solidFill>
                <a:effectLst/>
                <a:latin typeface="Nunito" panose="020B0604020202020204" pitchFamily="2" charset="0"/>
              </a:rPr>
              <a:t>→ Afin de toucher le FAMI, Il faut donc adhérer à une structure d’exercice coordonné avant le 31/12/2022. </a:t>
            </a:r>
            <a:endParaRPr lang="fr-FR" b="0" i="0" dirty="0">
              <a:solidFill>
                <a:srgbClr val="333333"/>
              </a:solidFill>
              <a:effectLst/>
              <a:latin typeface="Nunito" panose="020B0604020202020204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487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40B698-9BBF-4A47-566E-79DF6CFD4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MSP : qu’est-ce que c’est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7A0C80-A9A8-6DC9-3E17-278D7F4A7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Les MSP sont des structures de soins de premier recours regroupant des professionnels de santé (médicaux, paramédicaux et pharmaciens), dont la mission est d’assurer une prise en charge </a:t>
            </a:r>
            <a:r>
              <a:rPr lang="fr-FR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pluri-professionnelle</a:t>
            </a:r>
            <a:r>
              <a:rPr lang="fr-F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de leurs patients dans le cadre d’un parcours coordonné. Les MSP se constituent autour d’un projet de santé commun.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6F06D4-BB5F-36A2-D91C-CE83D84C4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10" y="434083"/>
            <a:ext cx="8727892" cy="61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43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C36DDA-CBC8-5F69-E4C5-AD6374AB8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CPTS : qu’est-ce que c’est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41FCF7-FDBB-3BC2-D20C-3E00D9D42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>
                <a:hlinkClick r:id="rId2"/>
              </a:rPr>
              <a:t>https://www.lareunion.ars.sante.fr/communaute-professionnelle-territoriale-de-sante-cpts-2</a:t>
            </a:r>
            <a:endParaRPr lang="fr-FR" dirty="0"/>
          </a:p>
          <a:p>
            <a:pPr algn="just"/>
            <a:endParaRPr lang="fr-FR" dirty="0"/>
          </a:p>
          <a:p>
            <a:pPr algn="just"/>
            <a:r>
              <a:rPr lang="fr-FR" dirty="0"/>
              <a:t>Fiche synthèse CPTS - </a:t>
            </a:r>
            <a:r>
              <a:rPr lang="fr-FR" dirty="0">
                <a:hlinkClick r:id="rId3"/>
              </a:rPr>
              <a:t>https://drive.google.com/drive/u/0/search?q=CPTS</a:t>
            </a:r>
            <a:endParaRPr lang="fr-FR" dirty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9591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57A94E80-DCE2-1655-521A-E19F2FB2E2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972047"/>
              </p:ext>
            </p:extLst>
          </p:nvPr>
        </p:nvGraphicFramePr>
        <p:xfrm>
          <a:off x="1894114" y="318019"/>
          <a:ext cx="6708711" cy="641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33723" imgH="6415694" progId="Acrobat.Document.DC">
                  <p:embed/>
                </p:oleObj>
              </mc:Choice>
              <mc:Fallback>
                <p:oleObj name="Acrobat Document" r:id="rId2" imgW="4533723" imgH="6415694" progId="Acrobat.Document.DC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B42A3F0A-0B98-8374-F4AD-B270A917BA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94114" y="318019"/>
                        <a:ext cx="6708711" cy="641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4084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23819-EDE1-CFAE-DEE3-52F1F896F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réseau Repère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FC79A4-075E-7389-ADCC-0C2810DAC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18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REPERE :</a:t>
            </a:r>
            <a:r>
              <a:rPr lang="fr-FR" sz="1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est le réseau de santé en périnatalité de l’Océan Indien.  De nombreuses informations et formations concernant les parents mais aussi les professionnels de santé sont à retrouver sur leur site. Notre URPS et le réseau REPERE travaillent régulièrement sur des projets communs concernant la périnatalité dans l’Océan Indien. </a:t>
            </a:r>
          </a:p>
          <a:p>
            <a:pPr algn="just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Adhérer au réseau Repère 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7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Contribuer aux missions répondant aux objectifs du Repère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5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Harmoniser et optimiser la prise en charge des femmes enceintes, du couple et de leur enfant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5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Participer à l’amélioration constante des indicateurs réunionnais de la périnatalité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7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S’informer sur les actualités de la périnatalité à la Réunion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7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Participer aux actions du réseau</a:t>
            </a:r>
          </a:p>
          <a:p>
            <a:pPr lvl="1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D2F52B-6286-C647-DC89-D99D656A9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50768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25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BB7D35-77D2-E9F4-08BF-4ED8A366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La liste d’attente commune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FA010BD-53E1-31BB-60AD-131093F73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02" y="43185"/>
            <a:ext cx="5057192" cy="698124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6FDF773-2099-8DF7-7FA0-5BD829DDE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08" y="104805"/>
            <a:ext cx="4967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83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1A0D5A-0D66-1480-A6A6-2CE3D7899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La liste d’attente commune – les premières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4E8387-2A9B-C397-8AAB-C0E79F54C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liste d’attente commune – les objectifs : </a:t>
            </a:r>
          </a:p>
          <a:p>
            <a:pPr lvl="1"/>
            <a:r>
              <a:rPr lang="fr-FR" dirty="0"/>
              <a:t>Atténuer la charge administrative des orthophonistes</a:t>
            </a:r>
          </a:p>
          <a:p>
            <a:pPr lvl="1"/>
            <a:r>
              <a:rPr lang="fr-FR" dirty="0"/>
              <a:t>Obtenir des données de santé publiques </a:t>
            </a:r>
            <a:r>
              <a:rPr lang="fr-FR" b="1" u="sng" dirty="0"/>
              <a:t>non commercialisées</a:t>
            </a:r>
          </a:p>
          <a:p>
            <a:pPr lvl="1"/>
            <a:r>
              <a:rPr lang="fr-FR" dirty="0"/>
              <a:t>Connaître les spécificités territoriales</a:t>
            </a:r>
          </a:p>
          <a:p>
            <a:pPr lvl="1"/>
            <a:endParaRPr lang="fr-FR" dirty="0"/>
          </a:p>
          <a:p>
            <a:r>
              <a:rPr lang="fr-FR" dirty="0"/>
              <a:t>Depuis le lancement de la liste d’attente commune : </a:t>
            </a:r>
          </a:p>
          <a:p>
            <a:pPr lvl="1"/>
            <a:r>
              <a:rPr lang="fr-FR" dirty="0"/>
              <a:t>140 orthophonistes inscrits soit 35% des orthophonistes de la région</a:t>
            </a:r>
          </a:p>
          <a:p>
            <a:pPr lvl="1"/>
            <a:r>
              <a:rPr lang="fr-FR" dirty="0"/>
              <a:t>800 demandes de soins dont 133 acceptées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8794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C8E9D-E664-31BD-3AD2-EDEC57D2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La liste d’attente commune – vos questions / propositions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027970-89B1-E895-7259-7B7DD7AEA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4402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384</Words>
  <Application>Microsoft Office PowerPoint</Application>
  <PresentationFormat>Grand écran</PresentationFormat>
  <Paragraphs>35</Paragraphs>
  <Slides>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Nunito</vt:lpstr>
      <vt:lpstr>roboto</vt:lpstr>
      <vt:lpstr>Trebuchet MS</vt:lpstr>
      <vt:lpstr>Wingdings 3</vt:lpstr>
      <vt:lpstr>Facette</vt:lpstr>
      <vt:lpstr>Acrobat Document</vt:lpstr>
      <vt:lpstr>Bienvenue ! </vt:lpstr>
      <vt:lpstr>FAMI 2022 </vt:lpstr>
      <vt:lpstr>Les MSP : qu’est-ce que c’est ?</vt:lpstr>
      <vt:lpstr>Les CPTS : qu’est-ce que c’est ? </vt:lpstr>
      <vt:lpstr>Présentation PowerPoint</vt:lpstr>
      <vt:lpstr>Le réseau Repère</vt:lpstr>
      <vt:lpstr>La liste d’attente commune </vt:lpstr>
      <vt:lpstr>La liste d’attente commune – les premières données</vt:lpstr>
      <vt:lpstr>La liste d’attente commune – vos questions / propositions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! </dc:title>
  <dc:creator>Bénédicte LE PARC</dc:creator>
  <cp:lastModifiedBy>Bénédicte LE PARC</cp:lastModifiedBy>
  <cp:revision>2</cp:revision>
  <dcterms:created xsi:type="dcterms:W3CDTF">2022-10-27T15:14:41Z</dcterms:created>
  <dcterms:modified xsi:type="dcterms:W3CDTF">2022-10-28T05:23:00Z</dcterms:modified>
</cp:coreProperties>
</file>